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100" d="100"/>
          <a:sy n="100" d="100"/>
        </p:scale>
        <p:origin x="990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8AF89-8106-429E-0E04-4CCF738DA7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694339-1F86-DADF-33E9-C988AB246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E4E17-6162-0679-817B-D03092197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CA64A-A676-7BA1-2602-059A8A5AA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CACB8-3655-83A6-05E5-F4638A208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467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96A02-C504-5E91-A079-4FEB3F395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6F344E-601E-B672-2A77-C950D67A5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5613E-F219-F827-5F0A-2146EED33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2CF8C-AF5E-E028-981F-292E5DC39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236CC-DE65-F912-AF70-7158ED352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712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5EAB5A-6F9D-F75C-2913-DD71968147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F64971-019A-9B0D-0C11-123CF15976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E289A-2F64-138E-1BA1-15A9FBEB0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D7321-4CFA-7190-E185-A5EC4B89D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9F85F-2E0E-29B4-8B5E-56BF8292E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721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26CD0-3AAD-4E4B-1D8F-554A8DF4E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41DE8-59EA-A7CB-3A14-3BA50227F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48ADA-9C96-4A9F-30CF-15657C8A0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54C75-135C-33EC-F674-4C3540CEA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AF02D-0AF5-2B66-7F3C-FB4B9E94E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695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BF4EB-565C-4CDD-59C7-FE8CDA3B2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389A5-A2E2-52E0-8388-B4A765F2B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30A5D-9BF8-4588-F41E-59694FB53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F681B-9B36-F28D-7D01-DA09C7518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7C80E-ACE6-CC04-62EE-8093081D7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048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90123-637C-9C02-E9A5-3488B4F72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7CC98-722A-0B0D-B225-7B1D85A1F3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946DB2-A9D0-69E5-CFEC-2ECA5637E2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25DF80-8BCD-A799-7CF0-533325384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A911B-61A3-61F5-A6B6-CCC6664F6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0EDB2-7075-03D8-39AD-87DF7065A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469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71BFD-5AE5-F5E1-7A41-2B437D09E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E92D9-108A-0E2A-1FDD-9FAED4B5A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50C368-4563-4410-D7D9-D67C3B9588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0D8268-303D-D8A5-4767-510EF4073F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E23E41-3329-25E7-7FC4-2187C8F31A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AD8E1B-840E-BCD7-DEFA-F4B483F1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CFAF35-AA02-7472-E772-A5BFE3847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FE5951-681C-0004-F472-948F0A5FA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609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D80AC-09BB-D4E5-1EB0-F86F2A5D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2FA227-FEC8-178D-69FB-C6886D1A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795BDA-8A8A-6C9E-4FA0-D16C48193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81FDCC-ACB8-5656-43D4-1EAE5C3CC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25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170EF7-1F4B-A0C4-1E41-419EA911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2705BD-FDDF-ED56-959A-1EB72160F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CBB331-026E-66BB-6B53-80DAE6C6D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98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E015C-723E-1372-874F-6D9263098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13737-0A46-FEB7-FB30-6791E1A7A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3054E-DCDD-D3EC-11DE-ECEDB40513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61B8EB-C81E-A05D-851A-B8A9AB21F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7BEFAF-3A7C-F4AA-D0A7-BAEED93EB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528FC-85B6-43E0-0899-41DDB5BBE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633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1F3A0-B9EA-667D-79E3-C2179BE72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D264E5-7C9E-D92C-F440-CF16CC3B8C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DBFB4-9A7B-73A6-02BB-8B6E39B543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AF975-34DF-4ECB-5796-2D40C44E7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BC4C9F-A4E8-2B66-610F-091C1D63C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A378B-56B6-E9B0-AA78-F5D052439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398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58CADD-6BF4-857B-BC8E-37EC9C51D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0F5B2-00DE-6762-EB29-62B08269FE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544EE-689A-F2B7-91F4-4A32509D47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DCB7E-297E-4771-9840-DF8E98825AEB}" type="datetimeFigureOut">
              <a:rPr lang="en-US" smtClean="0"/>
              <a:t>3/11/2023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38261-90E2-FB49-99D5-E30B272AE9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60ADB-E0F7-A5DA-4B78-5D78FC7D5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C2AC7-427C-433C-8009-C4A507F98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683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6448CB-00D9-07B6-191F-93299B6B9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236"/>
            <a:ext cx="12192000" cy="673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27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Finks, Lindsey</dc:creator>
  <cp:lastModifiedBy>Finks, Lindsey</cp:lastModifiedBy>
  <cp:revision>1</cp:revision>
  <dcterms:created xsi:type="dcterms:W3CDTF">2023-03-11T19:31:21Z</dcterms:created>
  <dcterms:modified xsi:type="dcterms:W3CDTF">2023-03-11T19:35:17Z</dcterms:modified>
</cp:coreProperties>
</file>

<file path=docProps/thumbnail.jpeg>
</file>